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66" r:id="rId4"/>
    <p:sldId id="267" r:id="rId5"/>
    <p:sldId id="257" r:id="rId6"/>
    <p:sldId id="258" r:id="rId7"/>
    <p:sldId id="264" r:id="rId8"/>
    <p:sldId id="261" r:id="rId9"/>
    <p:sldId id="265" r:id="rId10"/>
    <p:sldId id="260" r:id="rId11"/>
    <p:sldId id="259" r:id="rId12"/>
    <p:sldId id="263" r:id="rId13"/>
    <p:sldId id="262" r:id="rId14"/>
    <p:sldId id="269" r:id="rId15"/>
    <p:sldId id="268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6" autoAdjust="0"/>
    <p:restoredTop sz="94660"/>
  </p:normalViewPr>
  <p:slideViewPr>
    <p:cSldViewPr>
      <p:cViewPr varScale="1">
        <p:scale>
          <a:sx n="74" d="100"/>
          <a:sy n="74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DB90-D28F-419E-AFD3-A2862FFFA2F1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6E02-7911-4424-83CD-AC5C6B066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DB90-D28F-419E-AFD3-A2862FFFA2F1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6E02-7911-4424-83CD-AC5C6B066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DB90-D28F-419E-AFD3-A2862FFFA2F1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6E02-7911-4424-83CD-AC5C6B066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DB90-D28F-419E-AFD3-A2862FFFA2F1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6E02-7911-4424-83CD-AC5C6B066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DB90-D28F-419E-AFD3-A2862FFFA2F1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6E02-7911-4424-83CD-AC5C6B066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DB90-D28F-419E-AFD3-A2862FFFA2F1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6E02-7911-4424-83CD-AC5C6B066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DB90-D28F-419E-AFD3-A2862FFFA2F1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6E02-7911-4424-83CD-AC5C6B066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DB90-D28F-419E-AFD3-A2862FFFA2F1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6E02-7911-4424-83CD-AC5C6B066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DB90-D28F-419E-AFD3-A2862FFFA2F1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6E02-7911-4424-83CD-AC5C6B066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DB90-D28F-419E-AFD3-A2862FFFA2F1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6E02-7911-4424-83CD-AC5C6B066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DB90-D28F-419E-AFD3-A2862FFFA2F1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6E02-7911-4424-83CD-AC5C6B06686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EE9DB90-D28F-419E-AFD3-A2862FFFA2F1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5956E02-7911-4424-83CD-AC5C6B0668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7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24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300" y="304800"/>
            <a:ext cx="4381500" cy="3429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Botox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-Fine and deep wrinkles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-Hyperhidrosis for hands , feet and underarms</a:t>
            </a:r>
          </a:p>
        </p:txBody>
      </p:sp>
      <p:pic>
        <p:nvPicPr>
          <p:cNvPr id="5122" name="Picture 2" descr="C:\Users\hp\Desktop\imadegs for school presentation\49da2801-47e2-410d-8d24-3b30ed16f2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6442"/>
            <a:ext cx="3733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p\Desktop\imadegs for school presentation\ae439f04-b2a1-45cf-b574-ddd093650f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49149"/>
            <a:ext cx="4191000" cy="262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p\Desktop\imadegs for school presentation\85b72339-75d1-45d5-9e14-bcfeaa61f5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3810000" cy="251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2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533400"/>
            <a:ext cx="4648200" cy="59436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Filler</a:t>
            </a:r>
            <a:br>
              <a:rPr lang="en-US" sz="2800" dirty="0"/>
            </a:br>
            <a:r>
              <a:rPr lang="en-US" sz="2800" b="0" dirty="0">
                <a:solidFill>
                  <a:schemeClr val="tx1"/>
                </a:solidFill>
              </a:rPr>
              <a:t>-Treatment of dark circles</a:t>
            </a:r>
            <a:br>
              <a:rPr lang="en-US" sz="2800" b="0" dirty="0">
                <a:solidFill>
                  <a:schemeClr val="tx1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-Fading away laugh lines </a:t>
            </a:r>
            <a:br>
              <a:rPr lang="en-US" sz="2800" b="0" dirty="0">
                <a:solidFill>
                  <a:schemeClr val="tx1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-Definition of the jaw                        -Cheek and chin augmentation</a:t>
            </a:r>
            <a:br>
              <a:rPr lang="en-US" sz="2800" b="0" dirty="0">
                <a:solidFill>
                  <a:schemeClr val="tx1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-Clearing neck lines</a:t>
            </a:r>
            <a:br>
              <a:rPr lang="en-US" sz="2800" b="0" dirty="0">
                <a:solidFill>
                  <a:schemeClr val="tx1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-Scars treatment</a:t>
            </a:r>
            <a:br>
              <a:rPr lang="en-US" sz="2800" b="0" dirty="0">
                <a:solidFill>
                  <a:schemeClr val="tx1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-Fine and deep wrinkles.</a:t>
            </a:r>
            <a:br>
              <a:rPr lang="en-US" sz="2800" b="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hp\Desktop\imadegs for school presentation\7e9b10be-2231-4138-a94e-94575c52af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733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22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-Plasma Injection:</a:t>
            </a:r>
            <a:br>
              <a:rPr lang="en-US" sz="4000" dirty="0"/>
            </a:br>
            <a:r>
              <a:rPr lang="en-US" sz="3600" b="0" dirty="0">
                <a:solidFill>
                  <a:schemeClr val="tx1"/>
                </a:solidFill>
                <a:effectLst/>
              </a:rPr>
              <a:t>-</a:t>
            </a:r>
            <a:r>
              <a:rPr lang="en-US" b="0" dirty="0">
                <a:solidFill>
                  <a:schemeClr val="tx1"/>
                </a:solidFill>
                <a:effectLst/>
              </a:rPr>
              <a:t>F</a:t>
            </a:r>
            <a:r>
              <a:rPr lang="en-US" sz="3600" b="0" dirty="0">
                <a:solidFill>
                  <a:schemeClr val="tx1"/>
                </a:solidFill>
                <a:effectLst/>
              </a:rPr>
              <a:t>or hair growth</a:t>
            </a:r>
            <a:br>
              <a:rPr lang="en-US" sz="3600" b="0" dirty="0">
                <a:solidFill>
                  <a:schemeClr val="tx1"/>
                </a:solidFill>
                <a:effectLst/>
              </a:rPr>
            </a:br>
            <a:r>
              <a:rPr lang="en-US" sz="3600" b="0" dirty="0">
                <a:solidFill>
                  <a:schemeClr val="tx1"/>
                </a:solidFill>
                <a:effectLst/>
              </a:rPr>
              <a:t>-Face rejuvenation</a:t>
            </a:r>
            <a:br>
              <a:rPr lang="en-US" dirty="0">
                <a:solidFill>
                  <a:schemeClr val="tx1"/>
                </a:solidFill>
                <a:effectLst/>
              </a:rPr>
            </a:b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sz="3900" b="1" dirty="0">
                <a:solidFill>
                  <a:srgbClr val="FF0000"/>
                </a:solidFill>
              </a:rPr>
              <a:t>Mesotherapy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/>
              <a:t>-Whitening</a:t>
            </a:r>
          </a:p>
          <a:p>
            <a:pPr marL="0" indent="0">
              <a:buNone/>
            </a:pPr>
            <a:r>
              <a:rPr lang="en-US" dirty="0"/>
              <a:t>-Wide pores</a:t>
            </a:r>
          </a:p>
          <a:p>
            <a:pPr marL="0" indent="0">
              <a:buNone/>
            </a:pPr>
            <a:r>
              <a:rPr lang="en-US" dirty="0"/>
              <a:t>-Double chin</a:t>
            </a:r>
          </a:p>
          <a:p>
            <a:pPr marL="0" indent="0">
              <a:buNone/>
            </a:pPr>
            <a:r>
              <a:rPr lang="en-US" dirty="0"/>
              <a:t>-Dark hallows</a:t>
            </a:r>
          </a:p>
          <a:p>
            <a:pPr marL="0" indent="0">
              <a:buNone/>
            </a:pPr>
            <a:r>
              <a:rPr lang="en-US" dirty="0"/>
              <a:t>-Hair growth</a:t>
            </a:r>
          </a:p>
          <a:p>
            <a:pPr marL="0" indent="0">
              <a:buNone/>
            </a:pPr>
            <a:r>
              <a:rPr lang="en-US" dirty="0"/>
              <a:t>-Acne Scars</a:t>
            </a:r>
          </a:p>
          <a:p>
            <a:pPr marL="0" indent="0">
              <a:buNone/>
            </a:pPr>
            <a:r>
              <a:rPr lang="en-US" dirty="0"/>
              <a:t>-Hyper pigmentation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2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74638"/>
            <a:ext cx="5334000" cy="2239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Hydra Facial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Deep face cleaning in 9 steps</a:t>
            </a:r>
          </a:p>
        </p:txBody>
      </p:sp>
      <p:pic>
        <p:nvPicPr>
          <p:cNvPr id="7170" name="Picture 2" descr="C:\Users\hp\Desktop\imadegs for school presentation\9ea572ee-c60f-45cd-8607-7f8089e0139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3200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58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Peeling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-Treatment of hyperpigmentation</a:t>
            </a:r>
          </a:p>
          <a:p>
            <a:pPr marL="0" indent="0">
              <a:buNone/>
            </a:pPr>
            <a:r>
              <a:rPr lang="en-US" dirty="0"/>
              <a:t>-Rejuvenation</a:t>
            </a:r>
          </a:p>
          <a:p>
            <a:pPr marL="0" indent="0">
              <a:buNone/>
            </a:pPr>
            <a:r>
              <a:rPr lang="en-US" dirty="0"/>
              <a:t>-Treatment of dark circles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Mesobotox</a:t>
            </a:r>
          </a:p>
          <a:p>
            <a:pPr marL="0" indent="0">
              <a:buNone/>
            </a:pPr>
            <a:r>
              <a:rPr lang="en-US" dirty="0"/>
              <a:t>-Treatment of hyperhidrosis of the face</a:t>
            </a:r>
          </a:p>
          <a:p>
            <a:pPr marL="0" indent="0">
              <a:buNone/>
            </a:pPr>
            <a:r>
              <a:rPr lang="en-US" dirty="0"/>
              <a:t>-Improvement of oily skin</a:t>
            </a:r>
          </a:p>
          <a:p>
            <a:pPr marL="0" indent="0">
              <a:buNone/>
            </a:pPr>
            <a:r>
              <a:rPr lang="en-US" dirty="0"/>
              <a:t>-Improvement of scars and wide pores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7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822960"/>
            <a:ext cx="8229600" cy="41605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Princess Laser Clinic</a:t>
            </a:r>
          </a:p>
          <a:p>
            <a:pPr marL="0" indent="0">
              <a:buNone/>
            </a:pPr>
            <a:r>
              <a:rPr lang="en-US" sz="3600" b="1" dirty="0"/>
              <a:t>has the pleasure to offer a 25% discount on</a:t>
            </a:r>
          </a:p>
          <a:p>
            <a:pPr marL="0" indent="0">
              <a:buNone/>
            </a:pPr>
            <a:r>
              <a:rPr lang="en-US" sz="3600" b="1" dirty="0"/>
              <a:t>hair removal</a:t>
            </a:r>
          </a:p>
          <a:p>
            <a:pPr marL="0" indent="0">
              <a:buNone/>
            </a:pPr>
            <a:r>
              <a:rPr lang="en-US" sz="3600" b="1" dirty="0"/>
              <a:t>Fractional laser</a:t>
            </a:r>
          </a:p>
          <a:p>
            <a:pPr marL="0" indent="0">
              <a:buNone/>
            </a:pPr>
            <a:r>
              <a:rPr lang="en-US" sz="3600" b="1" dirty="0"/>
              <a:t>Plasma and </a:t>
            </a:r>
            <a:r>
              <a:rPr lang="en-US" sz="3600" b="1" dirty="0" err="1"/>
              <a:t>Mesotherapy</a:t>
            </a:r>
            <a:r>
              <a:rPr lang="en-US" sz="3600" b="1" dirty="0"/>
              <a:t> injection</a:t>
            </a:r>
          </a:p>
          <a:p>
            <a:pPr marL="0" indent="0">
              <a:buNone/>
            </a:pPr>
            <a:r>
              <a:rPr lang="en-US" sz="3600" b="1" dirty="0" err="1"/>
              <a:t>Hydrafacial</a:t>
            </a:r>
            <a:r>
              <a:rPr lang="en-US" sz="3600" b="1" dirty="0"/>
              <a:t> and peeling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10% discount on </a:t>
            </a:r>
          </a:p>
          <a:p>
            <a:pPr marL="0" indent="0">
              <a:buNone/>
            </a:pPr>
            <a:r>
              <a:rPr lang="en-US" sz="3600" b="1" dirty="0"/>
              <a:t>Filler and Botox 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 for all MSA staff , students and alumni on all our services.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44270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89" y="381000"/>
            <a:ext cx="838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74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183880" cy="105156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Princess Laser Clinic</a:t>
            </a:r>
          </a:p>
        </p:txBody>
      </p:sp>
      <p:sp>
        <p:nvSpPr>
          <p:cNvPr id="3" name="Rectangle 2"/>
          <p:cNvSpPr/>
          <p:nvPr/>
        </p:nvSpPr>
        <p:spPr>
          <a:xfrm>
            <a:off x="461682" y="2144375"/>
            <a:ext cx="6629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It is our pleasure to partner with your University to help possible clients achieve their perfect appearance and fulfill their beauty goals.</a:t>
            </a:r>
          </a:p>
          <a:p>
            <a:r>
              <a:rPr lang="en-US" sz="2800" b="1" dirty="0"/>
              <a:t>We will achieve that by providing you with both the best possible prices while maintaining excellent service.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4045" y="1427202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Our motive:</a:t>
            </a:r>
          </a:p>
        </p:txBody>
      </p:sp>
    </p:spTree>
    <p:extLst>
      <p:ext uri="{BB962C8B-B14F-4D97-AF65-F5344CB8AC3E}">
        <p14:creationId xmlns:p14="http://schemas.microsoft.com/office/powerpoint/2010/main" val="343955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hp\Desktop\imadegs for school presentation\e7517f99-6f5a-4fdc-bfc1-4519ace4815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28600"/>
            <a:ext cx="845819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38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hp\Desktop\imadegs for school presentation\424cf511-187e-45bc-931a-99a67bf553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p\Desktop\imadegs for school presentation\af6b0708-e91c-4ea1-b397-0ec0fcd938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49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Laser Hair Removal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/>
              <a:t>Deka</a:t>
            </a:r>
            <a:r>
              <a:rPr lang="en-US" b="1" dirty="0"/>
              <a:t> </a:t>
            </a:r>
            <a:r>
              <a:rPr lang="en-US" b="1" dirty="0" err="1"/>
              <a:t>Motus</a:t>
            </a:r>
            <a:r>
              <a:rPr lang="en-US" b="1" dirty="0"/>
              <a:t> 2022</a:t>
            </a:r>
          </a:p>
        </p:txBody>
      </p:sp>
      <p:pic>
        <p:nvPicPr>
          <p:cNvPr id="3074" name="Picture 2" descr="C:\Users\hp\Desktop\imadegs for school presentation\7b8905ce-52f5-4294-af2e-a83538afaa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600199"/>
            <a:ext cx="4343399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p\Desktop\imadegs for school presentation\c7b494f1-7da5-4e6f-893f-48df60b0378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51709"/>
            <a:ext cx="4267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6858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Laser Hair Removal</a:t>
            </a:r>
          </a:p>
        </p:txBody>
      </p:sp>
    </p:spTree>
    <p:extLst>
      <p:ext uri="{BB962C8B-B14F-4D97-AF65-F5344CB8AC3E}">
        <p14:creationId xmlns:p14="http://schemas.microsoft.com/office/powerpoint/2010/main" val="337057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hp\Desktop\imadegs for school presentation\698fccfb-2a84-494d-9069-147ed85031b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85800"/>
            <a:ext cx="5638800" cy="4068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Fractional laser CO2</a:t>
            </a:r>
            <a:br>
              <a:rPr lang="en-US" sz="4000" b="1" dirty="0">
                <a:solidFill>
                  <a:srgbClr val="FF0000"/>
                </a:solidFill>
              </a:rPr>
            </a:br>
            <a:br>
              <a:rPr lang="en-US" sz="4000" dirty="0">
                <a:solidFill>
                  <a:srgbClr val="FF0000"/>
                </a:solidFill>
              </a:rPr>
            </a:b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-Rejuvenation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-Skin tags removal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-Warts removal 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-Scars treatment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-Wide pores treatment</a:t>
            </a:r>
          </a:p>
        </p:txBody>
      </p:sp>
      <p:pic>
        <p:nvPicPr>
          <p:cNvPr id="4098" name="Picture 2" descr="C:\Users\hp\Desktop\imadegs for school presentation\92b1ec38-6b5d-440a-957a-839fe58a2cf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2514600" cy="604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65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hp\Desktop\imadegs for school presentation\c9382225-1c71-4781-9bfc-6afa4751ff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153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27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198</TotalTime>
  <Words>144</Words>
  <Application>Microsoft Office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PowerPoint Presentation</vt:lpstr>
      <vt:lpstr>Princess Laser Clinic</vt:lpstr>
      <vt:lpstr>PowerPoint Presentation</vt:lpstr>
      <vt:lpstr>PowerPoint Presentation</vt:lpstr>
      <vt:lpstr>PowerPoint Presentation</vt:lpstr>
      <vt:lpstr>Laser Hair Removal Deka Motus 2022</vt:lpstr>
      <vt:lpstr>PowerPoint Presentation</vt:lpstr>
      <vt:lpstr>Fractional laser CO2    -Rejuvenation  -Skin tags removal  -Warts removal    -Scars treatment  -Wide pores treatment</vt:lpstr>
      <vt:lpstr>PowerPoint Presentation</vt:lpstr>
      <vt:lpstr>Botox -Fine and deep wrinkles -Hyperhidrosis for hands , feet and underarms</vt:lpstr>
      <vt:lpstr>Filler -Treatment of dark circles -Fading away laugh lines  -Definition of the jaw                        -Cheek and chin augmentation -Clearing neck lines -Scars treatment -Fine and deep wrinkles.  </vt:lpstr>
      <vt:lpstr>-Plasma Injection: -For hair growth -Face rejuvenation  </vt:lpstr>
      <vt:lpstr>Hydra Facial Deep face cleaning in 9 steps</vt:lpstr>
      <vt:lpstr>Peeling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noha abdelaziz</cp:lastModifiedBy>
  <cp:revision>29</cp:revision>
  <dcterms:created xsi:type="dcterms:W3CDTF">2022-09-24T11:26:36Z</dcterms:created>
  <dcterms:modified xsi:type="dcterms:W3CDTF">2022-10-19T11:42:17Z</dcterms:modified>
</cp:coreProperties>
</file>